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260" r:id="rId3"/>
    <p:sldId id="261" r:id="rId4"/>
    <p:sldId id="317" r:id="rId5"/>
    <p:sldId id="295" r:id="rId6"/>
    <p:sldId id="294" r:id="rId7"/>
    <p:sldId id="298" r:id="rId8"/>
    <p:sldId id="296" r:id="rId9"/>
    <p:sldId id="297" r:id="rId10"/>
    <p:sldId id="299" r:id="rId11"/>
    <p:sldId id="300" r:id="rId12"/>
    <p:sldId id="316" r:id="rId13"/>
    <p:sldId id="303" r:id="rId14"/>
    <p:sldId id="327" r:id="rId15"/>
    <p:sldId id="330" r:id="rId16"/>
    <p:sldId id="328" r:id="rId17"/>
    <p:sldId id="329" r:id="rId18"/>
    <p:sldId id="305" r:id="rId19"/>
    <p:sldId id="308" r:id="rId20"/>
    <p:sldId id="310" r:id="rId21"/>
    <p:sldId id="311" r:id="rId22"/>
    <p:sldId id="312" r:id="rId23"/>
    <p:sldId id="301" r:id="rId24"/>
    <p:sldId id="302" r:id="rId25"/>
    <p:sldId id="313" r:id="rId26"/>
    <p:sldId id="314" r:id="rId27"/>
    <p:sldId id="304" r:id="rId28"/>
    <p:sldId id="318" r:id="rId29"/>
    <p:sldId id="319" r:id="rId30"/>
    <p:sldId id="321" r:id="rId31"/>
    <p:sldId id="320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0"/>
    <p:restoredTop sz="94674"/>
  </p:normalViewPr>
  <p:slideViewPr>
    <p:cSldViewPr snapToGrid="0">
      <p:cViewPr>
        <p:scale>
          <a:sx n="120" d="100"/>
          <a:sy n="120" d="100"/>
        </p:scale>
        <p:origin x="49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045200" cy="5181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08500" y="3405965"/>
            <a:ext cx="228600" cy="228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rate)</a:t>
            </a: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AMOVA (</a:t>
            </a:r>
            <a:r>
              <a:rPr lang="en-US" b="1" dirty="0"/>
              <a:t>A</a:t>
            </a:r>
            <a:r>
              <a:rPr lang="en-US" dirty="0"/>
              <a:t>nalysis of </a:t>
            </a:r>
            <a:r>
              <a:rPr lang="en-US" b="1" dirty="0"/>
              <a:t>Mo</a:t>
            </a:r>
            <a:r>
              <a:rPr lang="en-US" dirty="0"/>
              <a:t>lecular </a:t>
            </a:r>
            <a:r>
              <a:rPr lang="en-US" b="1" dirty="0"/>
              <a:t>Va</a:t>
            </a:r>
            <a:r>
              <a:rPr lang="en-US" dirty="0"/>
              <a:t>riance – </a:t>
            </a:r>
            <a:r>
              <a:rPr lang="en-US" dirty="0" err="1"/>
              <a:t>Excoffier</a:t>
            </a:r>
            <a:r>
              <a:rPr lang="en-US" dirty="0"/>
              <a:t> et al. 1992)</a:t>
            </a:r>
          </a:p>
          <a:p>
            <a:pPr lvl="1"/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/>
              <a:t>assumptions of population structure</a:t>
            </a:r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components:</a:t>
            </a:r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</a:t>
            </a:r>
            <a:r>
              <a:rPr lang="en-US" sz="2400" dirty="0" smtClean="0"/>
              <a:t>measure of uniqueness of haplotypes</a:t>
            </a:r>
            <a:endParaRPr lang="en-US" sz="2400" dirty="0" smtClean="0"/>
          </a:p>
          <a:p>
            <a:pPr lvl="1"/>
            <a:r>
              <a:rPr lang="en-US" sz="2000" dirty="0" smtClean="0"/>
              <a:t>Probability that two randomly sampled haplotypes are different.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</a:t>
            </a:r>
          </a:p>
          <a:p>
            <a:pPr lvl="1"/>
            <a:r>
              <a:rPr lang="en-US" dirty="0" smtClean="0"/>
              <a:t>Can be compared to nucleotide diversity to assess neutrality</a:t>
            </a: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190" y="2809386"/>
            <a:ext cx="2179675" cy="12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2907</TotalTime>
  <Words>1633</Words>
  <Application>Microsoft Macintosh PowerPoint</Application>
  <PresentationFormat>On-screen Show (4:3)</PresentationFormat>
  <Paragraphs>262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Question 1: Is my genetic marker neutral?</vt:lpstr>
      <vt:lpstr>PowerPoint Presentation</vt:lpstr>
      <vt:lpstr>PowerPoint Presentation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</vt:lpstr>
      <vt:lpstr>Permutation tests</vt:lpstr>
      <vt:lpstr>PowerPoint Presentation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216</cp:revision>
  <cp:lastPrinted>2014-01-15T01:50:06Z</cp:lastPrinted>
  <dcterms:created xsi:type="dcterms:W3CDTF">2006-08-16T00:00:00Z</dcterms:created>
  <dcterms:modified xsi:type="dcterms:W3CDTF">2018-02-14T13:58:33Z</dcterms:modified>
</cp:coreProperties>
</file>